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"/>
  </p:notes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" Target="../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FAAD6F-561B-4552-A609-EC5C8DCDE0C9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9E30E77-3F2E-4D1F-9EDB-17776A9EEB9D}">
      <dgm:prSet phldrT="[Text]"/>
      <dgm:spPr/>
      <dgm:t>
        <a:bodyPr/>
        <a:lstStyle/>
        <a:p>
          <a:r>
            <a:rPr lang="en-US" dirty="0" err="1" smtClean="0">
              <a:hlinkClick xmlns:r="http://schemas.openxmlformats.org/officeDocument/2006/relationships" r:id="rId1" action="ppaction://hlinksldjump"/>
            </a:rPr>
            <a:t>Sublut</a:t>
          </a:r>
          <a:fld id="{20579E86-701D-4216-9C4F-829CFD750650}" type="slidenum">
            <a:rPr lang="en-US" smtClean="0">
              <a:hlinkClick xmlns:r="http://schemas.openxmlformats.org/officeDocument/2006/relationships" r:id="rId1" action="ppaction://hlinksldjump"/>
            </a:rPr>
            <a:pPr/>
            <a:t>1</a:t>
          </a:fld>
          <a:r>
            <a:rPr lang="en-US" dirty="0" smtClean="0">
              <a:hlinkClick xmlns:r="http://schemas.openxmlformats.org/officeDocument/2006/relationships" r:id="rId1" action="ppaction://hlinksldjump"/>
            </a:rPr>
            <a:t>ion</a:t>
          </a:r>
          <a:endParaRPr lang="en-US" dirty="0" smtClean="0"/>
        </a:p>
        <a:p>
          <a:r>
            <a:rPr lang="en-US" dirty="0" smtClean="0"/>
            <a:t>(</a:t>
          </a:r>
          <a:r>
            <a:rPr lang="en-US" dirty="0" err="1" smtClean="0"/>
            <a:t>thay</a:t>
          </a:r>
          <a:r>
            <a:rPr lang="en-US" dirty="0" smtClean="0"/>
            <a:t> </a:t>
          </a:r>
          <a:r>
            <a:rPr lang="en-US" dirty="0" err="1" smtClean="0"/>
            <a:t>thế</a:t>
          </a:r>
          <a:r>
            <a:rPr lang="en-US" dirty="0" smtClean="0"/>
            <a:t>)</a:t>
          </a:r>
          <a:endParaRPr lang="en-US" dirty="0"/>
        </a:p>
      </dgm:t>
    </dgm:pt>
    <dgm:pt modelId="{4CB499DE-D775-4026-8FA7-2B02E1D6E5F2}" type="parTrans" cxnId="{004B9F19-10AE-4925-93FE-E5434B9E074E}">
      <dgm:prSet/>
      <dgm:spPr/>
      <dgm:t>
        <a:bodyPr/>
        <a:lstStyle/>
        <a:p>
          <a:endParaRPr lang="en-US"/>
        </a:p>
      </dgm:t>
    </dgm:pt>
    <dgm:pt modelId="{A39EB71A-E451-4B4A-BFE4-96D9A87F959D}" type="sibTrans" cxnId="{004B9F19-10AE-4925-93FE-E5434B9E074E}">
      <dgm:prSet/>
      <dgm:spPr/>
      <dgm:t>
        <a:bodyPr/>
        <a:lstStyle/>
        <a:p>
          <a:endParaRPr lang="en-US"/>
        </a:p>
      </dgm:t>
    </dgm:pt>
    <dgm:pt modelId="{F93EFC20-378C-4E1D-8440-35614F1A1513}">
      <dgm:prSet phldrT="[Text]"/>
      <dgm:spPr/>
      <dgm:t>
        <a:bodyPr/>
        <a:lstStyle/>
        <a:p>
          <a:r>
            <a:rPr lang="en-US" dirty="0" err="1" smtClean="0"/>
            <a:t>Modifi</a:t>
          </a:r>
          <a:endParaRPr lang="en-US" dirty="0" smtClean="0"/>
        </a:p>
        <a:p>
          <a:r>
            <a:rPr lang="en-US" dirty="0" smtClean="0"/>
            <a:t>(</a:t>
          </a:r>
          <a:r>
            <a:rPr lang="en-US" dirty="0" err="1" smtClean="0"/>
            <a:t>hiệu</a:t>
          </a:r>
          <a:r>
            <a:rPr lang="en-US" dirty="0" smtClean="0"/>
            <a:t> </a:t>
          </a:r>
          <a:r>
            <a:rPr lang="en-US" dirty="0" err="1" smtClean="0"/>
            <a:t>chỉnh</a:t>
          </a:r>
          <a:r>
            <a:rPr lang="en-US" dirty="0" smtClean="0"/>
            <a:t>)</a:t>
          </a:r>
          <a:endParaRPr lang="en-US" dirty="0"/>
        </a:p>
      </dgm:t>
    </dgm:pt>
    <dgm:pt modelId="{429B707F-5DC0-4E4F-A0D3-6E3CF7A9F6DD}" type="parTrans" cxnId="{EFB4D732-DEAD-4B27-928F-C17AF345E939}">
      <dgm:prSet/>
      <dgm:spPr/>
      <dgm:t>
        <a:bodyPr/>
        <a:lstStyle/>
        <a:p>
          <a:endParaRPr lang="en-US"/>
        </a:p>
      </dgm:t>
    </dgm:pt>
    <dgm:pt modelId="{3593F65F-3511-4192-AD62-0EA43777F45A}" type="sibTrans" cxnId="{EFB4D732-DEAD-4B27-928F-C17AF345E939}">
      <dgm:prSet/>
      <dgm:spPr/>
      <dgm:t>
        <a:bodyPr/>
        <a:lstStyle/>
        <a:p>
          <a:endParaRPr lang="en-US"/>
        </a:p>
      </dgm:t>
    </dgm:pt>
    <dgm:pt modelId="{3A331539-5E5D-4843-B057-4F2C0D424144}">
      <dgm:prSet phldrT="[Text]"/>
      <dgm:spPr/>
      <dgm:t>
        <a:bodyPr/>
        <a:lstStyle/>
        <a:p>
          <a:r>
            <a:rPr lang="en-US" dirty="0" smtClean="0"/>
            <a:t>Put</a:t>
          </a:r>
        </a:p>
        <a:p>
          <a:r>
            <a:rPr lang="en-US" dirty="0" smtClean="0"/>
            <a:t>(</a:t>
          </a:r>
          <a:r>
            <a:rPr lang="en-US" dirty="0" err="1" smtClean="0"/>
            <a:t>thêm</a:t>
          </a:r>
          <a:r>
            <a:rPr lang="en-US" dirty="0" smtClean="0"/>
            <a:t> </a:t>
          </a:r>
          <a:r>
            <a:rPr lang="en-US" dirty="0" err="1" smtClean="0"/>
            <a:t>vào</a:t>
          </a:r>
          <a:r>
            <a:rPr lang="en-US" dirty="0" smtClean="0"/>
            <a:t>)</a:t>
          </a:r>
          <a:endParaRPr lang="en-US" dirty="0"/>
        </a:p>
      </dgm:t>
    </dgm:pt>
    <dgm:pt modelId="{86B46078-75FF-4165-BFCA-3F5355C287AD}" type="parTrans" cxnId="{11558EE2-014C-4E1E-B53F-E737D8038E24}">
      <dgm:prSet/>
      <dgm:spPr/>
      <dgm:t>
        <a:bodyPr/>
        <a:lstStyle/>
        <a:p>
          <a:endParaRPr lang="en-US"/>
        </a:p>
      </dgm:t>
    </dgm:pt>
    <dgm:pt modelId="{D1D49E82-08B7-480E-A32F-133624228553}" type="sibTrans" cxnId="{11558EE2-014C-4E1E-B53F-E737D8038E24}">
      <dgm:prSet/>
      <dgm:spPr/>
      <dgm:t>
        <a:bodyPr/>
        <a:lstStyle/>
        <a:p>
          <a:endParaRPr lang="en-US"/>
        </a:p>
      </dgm:t>
    </dgm:pt>
    <dgm:pt modelId="{12755B55-727A-43F0-9287-D0B530BF5C13}">
      <dgm:prSet phldrT="[Text]"/>
      <dgm:spPr/>
      <dgm:t>
        <a:bodyPr/>
        <a:lstStyle/>
        <a:p>
          <a:r>
            <a:rPr lang="en-US" dirty="0" smtClean="0"/>
            <a:t>Eliminate</a:t>
          </a:r>
        </a:p>
        <a:p>
          <a:r>
            <a:rPr lang="en-US" dirty="0" smtClean="0"/>
            <a:t>(</a:t>
          </a:r>
          <a:r>
            <a:rPr lang="en-US" dirty="0" err="1" smtClean="0"/>
            <a:t>loại</a:t>
          </a:r>
          <a:r>
            <a:rPr lang="en-US" dirty="0" smtClean="0"/>
            <a:t> </a:t>
          </a:r>
          <a:r>
            <a:rPr lang="en-US" dirty="0" err="1" smtClean="0"/>
            <a:t>bỏ</a:t>
          </a:r>
          <a:r>
            <a:rPr lang="en-US" dirty="0" smtClean="0"/>
            <a:t>)</a:t>
          </a:r>
          <a:endParaRPr lang="en-US" dirty="0"/>
        </a:p>
      </dgm:t>
    </dgm:pt>
    <dgm:pt modelId="{471C1D1C-10BA-4781-BE24-82BEF964630E}" type="parTrans" cxnId="{350FFC8A-DC67-409F-98D8-D7EE78D45434}">
      <dgm:prSet/>
      <dgm:spPr/>
      <dgm:t>
        <a:bodyPr/>
        <a:lstStyle/>
        <a:p>
          <a:endParaRPr lang="en-US"/>
        </a:p>
      </dgm:t>
    </dgm:pt>
    <dgm:pt modelId="{5DA6AB8E-05E7-47D4-AEF7-F6AB857E479A}" type="sibTrans" cxnId="{350FFC8A-DC67-409F-98D8-D7EE78D45434}">
      <dgm:prSet/>
      <dgm:spPr/>
      <dgm:t>
        <a:bodyPr/>
        <a:lstStyle/>
        <a:p>
          <a:endParaRPr lang="en-US"/>
        </a:p>
      </dgm:t>
    </dgm:pt>
    <dgm:pt modelId="{14A1BFDE-B64B-466B-A55F-0F22DA74F715}">
      <dgm:prSet phldrT="[Text]"/>
      <dgm:spPr/>
      <dgm:t>
        <a:bodyPr/>
        <a:lstStyle/>
        <a:p>
          <a:r>
            <a:rPr lang="en-US" dirty="0" smtClean="0"/>
            <a:t>Reverse</a:t>
          </a:r>
        </a:p>
        <a:p>
          <a:r>
            <a:rPr lang="en-US" dirty="0" smtClean="0"/>
            <a:t>(</a:t>
          </a:r>
          <a:r>
            <a:rPr lang="en-US" dirty="0" err="1" smtClean="0"/>
            <a:t>đảo</a:t>
          </a:r>
          <a:r>
            <a:rPr lang="en-US" dirty="0" smtClean="0"/>
            <a:t> </a:t>
          </a:r>
          <a:r>
            <a:rPr lang="en-US" dirty="0" err="1" smtClean="0"/>
            <a:t>ngược</a:t>
          </a:r>
          <a:r>
            <a:rPr lang="en-US" dirty="0" smtClean="0"/>
            <a:t>)</a:t>
          </a:r>
          <a:endParaRPr lang="en-US" dirty="0"/>
        </a:p>
      </dgm:t>
    </dgm:pt>
    <dgm:pt modelId="{DB2D0D7E-1C3C-4147-8FEE-475C52C46A72}" type="parTrans" cxnId="{DA3421A7-AA6A-49DC-A475-78551AE47255}">
      <dgm:prSet/>
      <dgm:spPr/>
      <dgm:t>
        <a:bodyPr/>
        <a:lstStyle/>
        <a:p>
          <a:endParaRPr lang="en-US"/>
        </a:p>
      </dgm:t>
    </dgm:pt>
    <dgm:pt modelId="{67B2FAB4-8EB9-43C8-A136-56CD3FDA4768}" type="sibTrans" cxnId="{DA3421A7-AA6A-49DC-A475-78551AE47255}">
      <dgm:prSet/>
      <dgm:spPr/>
      <dgm:t>
        <a:bodyPr/>
        <a:lstStyle/>
        <a:p>
          <a:endParaRPr lang="en-US"/>
        </a:p>
      </dgm:t>
    </dgm:pt>
    <dgm:pt modelId="{EAD87E08-D18F-4C43-9F7F-0B415527A330}">
      <dgm:prSet phldrT="[Text]"/>
      <dgm:spPr/>
      <dgm:t>
        <a:bodyPr/>
        <a:lstStyle/>
        <a:p>
          <a:r>
            <a:rPr lang="en-US" dirty="0" smtClean="0"/>
            <a:t>Adapt</a:t>
          </a:r>
        </a:p>
        <a:p>
          <a:r>
            <a:rPr lang="en-US" dirty="0" smtClean="0"/>
            <a:t>(</a:t>
          </a:r>
          <a:r>
            <a:rPr lang="en-US" dirty="0" err="1" smtClean="0">
              <a:hlinkClick xmlns:r="http://schemas.openxmlformats.org/officeDocument/2006/relationships" r:id="rId2" action="ppaction://hlinksldjump"/>
            </a:rPr>
            <a:t>thích</a:t>
          </a:r>
          <a:r>
            <a:rPr lang="en-US" dirty="0" smtClean="0"/>
            <a:t> </a:t>
          </a:r>
          <a:r>
            <a:rPr lang="en-US" dirty="0" err="1" smtClean="0"/>
            <a:t>nghi</a:t>
          </a:r>
          <a:r>
            <a:rPr lang="en-US" dirty="0" smtClean="0"/>
            <a:t>)</a:t>
          </a:r>
          <a:endParaRPr lang="en-US" dirty="0"/>
        </a:p>
      </dgm:t>
    </dgm:pt>
    <dgm:pt modelId="{E89E70B3-737B-42BA-8F9B-3D85E2ACCD7F}" type="parTrans" cxnId="{C4B5351D-0FA5-41A3-9CC9-E95CD43BBA32}">
      <dgm:prSet/>
      <dgm:spPr/>
      <dgm:t>
        <a:bodyPr/>
        <a:lstStyle/>
        <a:p>
          <a:endParaRPr lang="en-US"/>
        </a:p>
      </dgm:t>
    </dgm:pt>
    <dgm:pt modelId="{AECD6461-6683-4A6B-9DC3-C437DDE62042}" type="sibTrans" cxnId="{C4B5351D-0FA5-41A3-9CC9-E95CD43BBA32}">
      <dgm:prSet/>
      <dgm:spPr/>
      <dgm:t>
        <a:bodyPr/>
        <a:lstStyle/>
        <a:p>
          <a:endParaRPr lang="en-US"/>
        </a:p>
      </dgm:t>
    </dgm:pt>
    <dgm:pt modelId="{C4214BF1-C818-46B8-B587-06A4A776ECD9}">
      <dgm:prSet phldrT="[Text]"/>
      <dgm:spPr/>
      <dgm:t>
        <a:bodyPr/>
        <a:lstStyle/>
        <a:p>
          <a:r>
            <a:rPr lang="en-US" dirty="0" smtClean="0"/>
            <a:t>Combine</a:t>
          </a:r>
        </a:p>
        <a:p>
          <a:r>
            <a:rPr lang="en-US" dirty="0" smtClean="0"/>
            <a:t>(</a:t>
          </a:r>
          <a:r>
            <a:rPr lang="en-US" dirty="0" err="1" smtClean="0"/>
            <a:t>kết</a:t>
          </a:r>
          <a:r>
            <a:rPr lang="en-US" dirty="0" smtClean="0"/>
            <a:t> </a:t>
          </a:r>
          <a:r>
            <a:rPr lang="en-US" dirty="0" err="1" smtClean="0">
              <a:hlinkClick xmlns:r="http://schemas.openxmlformats.org/officeDocument/2006/relationships" r:id="rId3" action="ppaction://hlinksldjump"/>
            </a:rPr>
            <a:t>hơpj</a:t>
          </a:r>
          <a:r>
            <a:rPr lang="en-US" dirty="0" smtClean="0"/>
            <a:t>)</a:t>
          </a:r>
          <a:endParaRPr lang="en-US" dirty="0"/>
        </a:p>
      </dgm:t>
    </dgm:pt>
    <dgm:pt modelId="{0063CD9D-9EC0-4032-9293-FC3D4AC73277}" type="parTrans" cxnId="{4C755092-D183-41B4-ADB1-926DF6127BF9}">
      <dgm:prSet/>
      <dgm:spPr/>
      <dgm:t>
        <a:bodyPr/>
        <a:lstStyle/>
        <a:p>
          <a:endParaRPr lang="en-US"/>
        </a:p>
      </dgm:t>
    </dgm:pt>
    <dgm:pt modelId="{2A94E7A9-58BB-44F0-A821-B19FFCAD6BDB}" type="sibTrans" cxnId="{4C755092-D183-41B4-ADB1-926DF6127BF9}">
      <dgm:prSet/>
      <dgm:spPr/>
      <dgm:t>
        <a:bodyPr/>
        <a:lstStyle/>
        <a:p>
          <a:endParaRPr lang="en-US"/>
        </a:p>
      </dgm:t>
    </dgm:pt>
    <dgm:pt modelId="{FF8CAA31-9170-4C6C-8BB4-7865279B43CA}" type="pres">
      <dgm:prSet presAssocID="{F4FAAD6F-561B-4552-A609-EC5C8DCDE0C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A2FB409-1F35-4507-BC78-F587B6C97CD2}" type="pres">
      <dgm:prSet presAssocID="{A9E30E77-3F2E-4D1F-9EDB-17776A9EEB9D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AC2E3B-B280-43E4-9E46-5700B3AA7C86}" type="pres">
      <dgm:prSet presAssocID="{A39EB71A-E451-4B4A-BFE4-96D9A87F959D}" presName="sibTrans" presStyleLbl="sibTrans2D1" presStyleIdx="0" presStyleCnt="7"/>
      <dgm:spPr/>
      <dgm:t>
        <a:bodyPr/>
        <a:lstStyle/>
        <a:p>
          <a:endParaRPr lang="en-US"/>
        </a:p>
      </dgm:t>
    </dgm:pt>
    <dgm:pt modelId="{71FD797E-6DCE-4BFD-9ACA-68153DABAC65}" type="pres">
      <dgm:prSet presAssocID="{A39EB71A-E451-4B4A-BFE4-96D9A87F959D}" presName="connectorText" presStyleLbl="sibTrans2D1" presStyleIdx="0" presStyleCnt="7"/>
      <dgm:spPr/>
      <dgm:t>
        <a:bodyPr/>
        <a:lstStyle/>
        <a:p>
          <a:endParaRPr lang="en-US"/>
        </a:p>
      </dgm:t>
    </dgm:pt>
    <dgm:pt modelId="{F50E5FF7-F19D-4FD8-AD85-7C6848254F77}" type="pres">
      <dgm:prSet presAssocID="{C4214BF1-C818-46B8-B587-06A4A776ECD9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8A00C4-AD94-4585-B083-0C23CB63BDA9}" type="pres">
      <dgm:prSet presAssocID="{2A94E7A9-58BB-44F0-A821-B19FFCAD6BDB}" presName="sibTrans" presStyleLbl="sibTrans2D1" presStyleIdx="1" presStyleCnt="7"/>
      <dgm:spPr/>
      <dgm:t>
        <a:bodyPr/>
        <a:lstStyle/>
        <a:p>
          <a:endParaRPr lang="en-US"/>
        </a:p>
      </dgm:t>
    </dgm:pt>
    <dgm:pt modelId="{DF874D74-DF69-4196-9385-C67C1A5E95E5}" type="pres">
      <dgm:prSet presAssocID="{2A94E7A9-58BB-44F0-A821-B19FFCAD6BDB}" presName="connectorText" presStyleLbl="sibTrans2D1" presStyleIdx="1" presStyleCnt="7"/>
      <dgm:spPr/>
      <dgm:t>
        <a:bodyPr/>
        <a:lstStyle/>
        <a:p>
          <a:endParaRPr lang="en-US"/>
        </a:p>
      </dgm:t>
    </dgm:pt>
    <dgm:pt modelId="{FEC31B35-670C-46FE-B189-E22BA123B0E5}" type="pres">
      <dgm:prSet presAssocID="{EAD87E08-D18F-4C43-9F7F-0B415527A330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22303E-45E5-4BE4-A1F2-71EA117DF1BE}" type="pres">
      <dgm:prSet presAssocID="{AECD6461-6683-4A6B-9DC3-C437DDE62042}" presName="sibTrans" presStyleLbl="sibTrans2D1" presStyleIdx="2" presStyleCnt="7"/>
      <dgm:spPr/>
      <dgm:t>
        <a:bodyPr/>
        <a:lstStyle/>
        <a:p>
          <a:endParaRPr lang="en-US"/>
        </a:p>
      </dgm:t>
    </dgm:pt>
    <dgm:pt modelId="{DE14D6E8-ED69-4E60-94EE-6087172DB96A}" type="pres">
      <dgm:prSet presAssocID="{AECD6461-6683-4A6B-9DC3-C437DDE62042}" presName="connectorText" presStyleLbl="sibTrans2D1" presStyleIdx="2" presStyleCnt="7"/>
      <dgm:spPr/>
      <dgm:t>
        <a:bodyPr/>
        <a:lstStyle/>
        <a:p>
          <a:endParaRPr lang="en-US"/>
        </a:p>
      </dgm:t>
    </dgm:pt>
    <dgm:pt modelId="{FF4CE243-84C9-493B-B837-496722643AB8}" type="pres">
      <dgm:prSet presAssocID="{F93EFC20-378C-4E1D-8440-35614F1A1513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856622-9C7D-4F69-AD7C-53D29FDE832E}" type="pres">
      <dgm:prSet presAssocID="{3593F65F-3511-4192-AD62-0EA43777F45A}" presName="sibTrans" presStyleLbl="sibTrans2D1" presStyleIdx="3" presStyleCnt="7"/>
      <dgm:spPr/>
      <dgm:t>
        <a:bodyPr/>
        <a:lstStyle/>
        <a:p>
          <a:endParaRPr lang="en-US"/>
        </a:p>
      </dgm:t>
    </dgm:pt>
    <dgm:pt modelId="{70213A71-837E-4D24-8872-5DD121CB3456}" type="pres">
      <dgm:prSet presAssocID="{3593F65F-3511-4192-AD62-0EA43777F45A}" presName="connectorText" presStyleLbl="sibTrans2D1" presStyleIdx="3" presStyleCnt="7"/>
      <dgm:spPr/>
      <dgm:t>
        <a:bodyPr/>
        <a:lstStyle/>
        <a:p>
          <a:endParaRPr lang="en-US"/>
        </a:p>
      </dgm:t>
    </dgm:pt>
    <dgm:pt modelId="{54D878C0-DB07-41F4-82CB-4C70EEB4E511}" type="pres">
      <dgm:prSet presAssocID="{3A331539-5E5D-4843-B057-4F2C0D424144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7FDFC7-55C4-4CF0-ABB2-9B58A3E1032D}" type="pres">
      <dgm:prSet presAssocID="{D1D49E82-08B7-480E-A32F-133624228553}" presName="sibTrans" presStyleLbl="sibTrans2D1" presStyleIdx="4" presStyleCnt="7"/>
      <dgm:spPr/>
      <dgm:t>
        <a:bodyPr/>
        <a:lstStyle/>
        <a:p>
          <a:endParaRPr lang="en-US"/>
        </a:p>
      </dgm:t>
    </dgm:pt>
    <dgm:pt modelId="{B11E6AD9-616C-4EC5-AE38-F1003CA59066}" type="pres">
      <dgm:prSet presAssocID="{D1D49E82-08B7-480E-A32F-133624228553}" presName="connectorText" presStyleLbl="sibTrans2D1" presStyleIdx="4" presStyleCnt="7"/>
      <dgm:spPr/>
      <dgm:t>
        <a:bodyPr/>
        <a:lstStyle/>
        <a:p>
          <a:endParaRPr lang="en-US"/>
        </a:p>
      </dgm:t>
    </dgm:pt>
    <dgm:pt modelId="{CA45A83A-B409-453C-9638-E3CE9A40B26C}" type="pres">
      <dgm:prSet presAssocID="{12755B55-727A-43F0-9287-D0B530BF5C13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2E5ED3-AE9F-414F-8CE3-CC63D6C28A73}" type="pres">
      <dgm:prSet presAssocID="{5DA6AB8E-05E7-47D4-AEF7-F6AB857E479A}" presName="sibTrans" presStyleLbl="sibTrans2D1" presStyleIdx="5" presStyleCnt="7"/>
      <dgm:spPr/>
      <dgm:t>
        <a:bodyPr/>
        <a:lstStyle/>
        <a:p>
          <a:endParaRPr lang="en-US"/>
        </a:p>
      </dgm:t>
    </dgm:pt>
    <dgm:pt modelId="{1793ACDD-67DA-406F-B881-811106B6F001}" type="pres">
      <dgm:prSet presAssocID="{5DA6AB8E-05E7-47D4-AEF7-F6AB857E479A}" presName="connectorText" presStyleLbl="sibTrans2D1" presStyleIdx="5" presStyleCnt="7"/>
      <dgm:spPr/>
      <dgm:t>
        <a:bodyPr/>
        <a:lstStyle/>
        <a:p>
          <a:endParaRPr lang="en-US"/>
        </a:p>
      </dgm:t>
    </dgm:pt>
    <dgm:pt modelId="{EB97F03B-E7D7-49A8-AD39-4ECE0EC8D2E9}" type="pres">
      <dgm:prSet presAssocID="{14A1BFDE-B64B-466B-A55F-0F22DA74F715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A48C99-807B-4B0A-BA72-0C081AA60DC4}" type="pres">
      <dgm:prSet presAssocID="{67B2FAB4-8EB9-43C8-A136-56CD3FDA4768}" presName="sibTrans" presStyleLbl="sibTrans2D1" presStyleIdx="6" presStyleCnt="7"/>
      <dgm:spPr/>
      <dgm:t>
        <a:bodyPr/>
        <a:lstStyle/>
        <a:p>
          <a:endParaRPr lang="en-US"/>
        </a:p>
      </dgm:t>
    </dgm:pt>
    <dgm:pt modelId="{84CBDF1A-3BB9-4E2F-B2B3-FF15CED24149}" type="pres">
      <dgm:prSet presAssocID="{67B2FAB4-8EB9-43C8-A136-56CD3FDA4768}" presName="connectorText" presStyleLbl="sibTrans2D1" presStyleIdx="6" presStyleCnt="7"/>
      <dgm:spPr/>
      <dgm:t>
        <a:bodyPr/>
        <a:lstStyle/>
        <a:p>
          <a:endParaRPr lang="en-US"/>
        </a:p>
      </dgm:t>
    </dgm:pt>
  </dgm:ptLst>
  <dgm:cxnLst>
    <dgm:cxn modelId="{EC81FDB6-CE38-4B9C-806E-77D7184433E4}" type="presOf" srcId="{12755B55-727A-43F0-9287-D0B530BF5C13}" destId="{CA45A83A-B409-453C-9638-E3CE9A40B26C}" srcOrd="0" destOrd="0" presId="urn:microsoft.com/office/officeart/2005/8/layout/cycle2"/>
    <dgm:cxn modelId="{07FFDBCF-F767-4E34-83F4-4F7B3A2C475F}" type="presOf" srcId="{F4FAAD6F-561B-4552-A609-EC5C8DCDE0C9}" destId="{FF8CAA31-9170-4C6C-8BB4-7865279B43CA}" srcOrd="0" destOrd="0" presId="urn:microsoft.com/office/officeart/2005/8/layout/cycle2"/>
    <dgm:cxn modelId="{E99EA787-FE82-49BD-9A97-121029226B8D}" type="presOf" srcId="{3593F65F-3511-4192-AD62-0EA43777F45A}" destId="{70213A71-837E-4D24-8872-5DD121CB3456}" srcOrd="1" destOrd="0" presId="urn:microsoft.com/office/officeart/2005/8/layout/cycle2"/>
    <dgm:cxn modelId="{933A9C54-6FD1-4056-90F6-F4E59CEF7A18}" type="presOf" srcId="{67B2FAB4-8EB9-43C8-A136-56CD3FDA4768}" destId="{84CBDF1A-3BB9-4E2F-B2B3-FF15CED24149}" srcOrd="1" destOrd="0" presId="urn:microsoft.com/office/officeart/2005/8/layout/cycle2"/>
    <dgm:cxn modelId="{C4B5351D-0FA5-41A3-9CC9-E95CD43BBA32}" srcId="{F4FAAD6F-561B-4552-A609-EC5C8DCDE0C9}" destId="{EAD87E08-D18F-4C43-9F7F-0B415527A330}" srcOrd="2" destOrd="0" parTransId="{E89E70B3-737B-42BA-8F9B-3D85E2ACCD7F}" sibTransId="{AECD6461-6683-4A6B-9DC3-C437DDE62042}"/>
    <dgm:cxn modelId="{28FF04AE-3497-406A-851B-48577EB215F3}" type="presOf" srcId="{14A1BFDE-B64B-466B-A55F-0F22DA74F715}" destId="{EB97F03B-E7D7-49A8-AD39-4ECE0EC8D2E9}" srcOrd="0" destOrd="0" presId="urn:microsoft.com/office/officeart/2005/8/layout/cycle2"/>
    <dgm:cxn modelId="{FC90ABC9-E538-4AD0-ABCE-5CB7B2A4D879}" type="presOf" srcId="{2A94E7A9-58BB-44F0-A821-B19FFCAD6BDB}" destId="{B18A00C4-AD94-4585-B083-0C23CB63BDA9}" srcOrd="0" destOrd="0" presId="urn:microsoft.com/office/officeart/2005/8/layout/cycle2"/>
    <dgm:cxn modelId="{85A53A2A-0027-4EC6-8DB4-F95685754D14}" type="presOf" srcId="{C4214BF1-C818-46B8-B587-06A4A776ECD9}" destId="{F50E5FF7-F19D-4FD8-AD85-7C6848254F77}" srcOrd="0" destOrd="0" presId="urn:microsoft.com/office/officeart/2005/8/layout/cycle2"/>
    <dgm:cxn modelId="{069C0FCB-9143-4698-8F8B-93205B3D8FC1}" type="presOf" srcId="{EAD87E08-D18F-4C43-9F7F-0B415527A330}" destId="{FEC31B35-670C-46FE-B189-E22BA123B0E5}" srcOrd="0" destOrd="0" presId="urn:microsoft.com/office/officeart/2005/8/layout/cycle2"/>
    <dgm:cxn modelId="{EF0615A0-C626-4CC2-B0B4-FFA9D4BDF9A4}" type="presOf" srcId="{AECD6461-6683-4A6B-9DC3-C437DDE62042}" destId="{D822303E-45E5-4BE4-A1F2-71EA117DF1BE}" srcOrd="0" destOrd="0" presId="urn:microsoft.com/office/officeart/2005/8/layout/cycle2"/>
    <dgm:cxn modelId="{350FFC8A-DC67-409F-98D8-D7EE78D45434}" srcId="{F4FAAD6F-561B-4552-A609-EC5C8DCDE0C9}" destId="{12755B55-727A-43F0-9287-D0B530BF5C13}" srcOrd="5" destOrd="0" parTransId="{471C1D1C-10BA-4781-BE24-82BEF964630E}" sibTransId="{5DA6AB8E-05E7-47D4-AEF7-F6AB857E479A}"/>
    <dgm:cxn modelId="{F7558FFB-35EB-48D0-9A16-7A71904E74C3}" type="presOf" srcId="{A39EB71A-E451-4B4A-BFE4-96D9A87F959D}" destId="{71FD797E-6DCE-4BFD-9ACA-68153DABAC65}" srcOrd="1" destOrd="0" presId="urn:microsoft.com/office/officeart/2005/8/layout/cycle2"/>
    <dgm:cxn modelId="{6E2E06DA-3B6D-4D63-8591-4A2FBDD66B9B}" type="presOf" srcId="{2A94E7A9-58BB-44F0-A821-B19FFCAD6BDB}" destId="{DF874D74-DF69-4196-9385-C67C1A5E95E5}" srcOrd="1" destOrd="0" presId="urn:microsoft.com/office/officeart/2005/8/layout/cycle2"/>
    <dgm:cxn modelId="{55F94E17-8E63-4C56-999E-AE6FCDA876BC}" type="presOf" srcId="{D1D49E82-08B7-480E-A32F-133624228553}" destId="{D77FDFC7-55C4-4CF0-ABB2-9B58A3E1032D}" srcOrd="0" destOrd="0" presId="urn:microsoft.com/office/officeart/2005/8/layout/cycle2"/>
    <dgm:cxn modelId="{4C755092-D183-41B4-ADB1-926DF6127BF9}" srcId="{F4FAAD6F-561B-4552-A609-EC5C8DCDE0C9}" destId="{C4214BF1-C818-46B8-B587-06A4A776ECD9}" srcOrd="1" destOrd="0" parTransId="{0063CD9D-9EC0-4032-9293-FC3D4AC73277}" sibTransId="{2A94E7A9-58BB-44F0-A821-B19FFCAD6BDB}"/>
    <dgm:cxn modelId="{DA3421A7-AA6A-49DC-A475-78551AE47255}" srcId="{F4FAAD6F-561B-4552-A609-EC5C8DCDE0C9}" destId="{14A1BFDE-B64B-466B-A55F-0F22DA74F715}" srcOrd="6" destOrd="0" parTransId="{DB2D0D7E-1C3C-4147-8FEE-475C52C46A72}" sibTransId="{67B2FAB4-8EB9-43C8-A136-56CD3FDA4768}"/>
    <dgm:cxn modelId="{696B0208-3FD2-4C78-8C83-465EFA0DED32}" type="presOf" srcId="{D1D49E82-08B7-480E-A32F-133624228553}" destId="{B11E6AD9-616C-4EC5-AE38-F1003CA59066}" srcOrd="1" destOrd="0" presId="urn:microsoft.com/office/officeart/2005/8/layout/cycle2"/>
    <dgm:cxn modelId="{11558EE2-014C-4E1E-B53F-E737D8038E24}" srcId="{F4FAAD6F-561B-4552-A609-EC5C8DCDE0C9}" destId="{3A331539-5E5D-4843-B057-4F2C0D424144}" srcOrd="4" destOrd="0" parTransId="{86B46078-75FF-4165-BFCA-3F5355C287AD}" sibTransId="{D1D49E82-08B7-480E-A32F-133624228553}"/>
    <dgm:cxn modelId="{67F32EF4-62B5-4FD4-881C-A9DC58B974D2}" type="presOf" srcId="{3593F65F-3511-4192-AD62-0EA43777F45A}" destId="{46856622-9C7D-4F69-AD7C-53D29FDE832E}" srcOrd="0" destOrd="0" presId="urn:microsoft.com/office/officeart/2005/8/layout/cycle2"/>
    <dgm:cxn modelId="{C94178DC-E86A-4C68-BDED-39EA9A4D38DC}" type="presOf" srcId="{5DA6AB8E-05E7-47D4-AEF7-F6AB857E479A}" destId="{1793ACDD-67DA-406F-B881-811106B6F001}" srcOrd="1" destOrd="0" presId="urn:microsoft.com/office/officeart/2005/8/layout/cycle2"/>
    <dgm:cxn modelId="{EFB4D732-DEAD-4B27-928F-C17AF345E939}" srcId="{F4FAAD6F-561B-4552-A609-EC5C8DCDE0C9}" destId="{F93EFC20-378C-4E1D-8440-35614F1A1513}" srcOrd="3" destOrd="0" parTransId="{429B707F-5DC0-4E4F-A0D3-6E3CF7A9F6DD}" sibTransId="{3593F65F-3511-4192-AD62-0EA43777F45A}"/>
    <dgm:cxn modelId="{004B9F19-10AE-4925-93FE-E5434B9E074E}" srcId="{F4FAAD6F-561B-4552-A609-EC5C8DCDE0C9}" destId="{A9E30E77-3F2E-4D1F-9EDB-17776A9EEB9D}" srcOrd="0" destOrd="0" parTransId="{4CB499DE-D775-4026-8FA7-2B02E1D6E5F2}" sibTransId="{A39EB71A-E451-4B4A-BFE4-96D9A87F959D}"/>
    <dgm:cxn modelId="{BAD53B0A-6FA3-4E97-8F9B-6E35394D9ED0}" type="presOf" srcId="{5DA6AB8E-05E7-47D4-AEF7-F6AB857E479A}" destId="{D22E5ED3-AE9F-414F-8CE3-CC63D6C28A73}" srcOrd="0" destOrd="0" presId="urn:microsoft.com/office/officeart/2005/8/layout/cycle2"/>
    <dgm:cxn modelId="{B98F1D08-A66D-4C68-8679-3EB48E7C5C34}" type="presOf" srcId="{67B2FAB4-8EB9-43C8-A136-56CD3FDA4768}" destId="{9CA48C99-807B-4B0A-BA72-0C081AA60DC4}" srcOrd="0" destOrd="0" presId="urn:microsoft.com/office/officeart/2005/8/layout/cycle2"/>
    <dgm:cxn modelId="{6110F7A6-F2CF-473C-B4D4-18A4439F71FF}" type="presOf" srcId="{3A331539-5E5D-4843-B057-4F2C0D424144}" destId="{54D878C0-DB07-41F4-82CB-4C70EEB4E511}" srcOrd="0" destOrd="0" presId="urn:microsoft.com/office/officeart/2005/8/layout/cycle2"/>
    <dgm:cxn modelId="{5296CDAC-785B-45D7-AA02-4620B0BAEF1C}" type="presOf" srcId="{A9E30E77-3F2E-4D1F-9EDB-17776A9EEB9D}" destId="{6A2FB409-1F35-4507-BC78-F587B6C97CD2}" srcOrd="0" destOrd="0" presId="urn:microsoft.com/office/officeart/2005/8/layout/cycle2"/>
    <dgm:cxn modelId="{133A01ED-3DA2-48F7-8AFF-9960A759E556}" type="presOf" srcId="{F93EFC20-378C-4E1D-8440-35614F1A1513}" destId="{FF4CE243-84C9-493B-B837-496722643AB8}" srcOrd="0" destOrd="0" presId="urn:microsoft.com/office/officeart/2005/8/layout/cycle2"/>
    <dgm:cxn modelId="{A4EF7B1D-CF62-42AB-B00D-CC445FD9DE19}" type="presOf" srcId="{A39EB71A-E451-4B4A-BFE4-96D9A87F959D}" destId="{6DAC2E3B-B280-43E4-9E46-5700B3AA7C86}" srcOrd="0" destOrd="0" presId="urn:microsoft.com/office/officeart/2005/8/layout/cycle2"/>
    <dgm:cxn modelId="{0AD0D89D-E52C-4BA4-806B-274E59ADDF18}" type="presOf" srcId="{AECD6461-6683-4A6B-9DC3-C437DDE62042}" destId="{DE14D6E8-ED69-4E60-94EE-6087172DB96A}" srcOrd="1" destOrd="0" presId="urn:microsoft.com/office/officeart/2005/8/layout/cycle2"/>
    <dgm:cxn modelId="{30395A3A-35AD-48E3-85CE-313E3AA4CF7A}" type="presParOf" srcId="{FF8CAA31-9170-4C6C-8BB4-7865279B43CA}" destId="{6A2FB409-1F35-4507-BC78-F587B6C97CD2}" srcOrd="0" destOrd="0" presId="urn:microsoft.com/office/officeart/2005/8/layout/cycle2"/>
    <dgm:cxn modelId="{9C5A3D5E-C6F2-40B3-B51D-B1E7A5922CD9}" type="presParOf" srcId="{FF8CAA31-9170-4C6C-8BB4-7865279B43CA}" destId="{6DAC2E3B-B280-43E4-9E46-5700B3AA7C86}" srcOrd="1" destOrd="0" presId="urn:microsoft.com/office/officeart/2005/8/layout/cycle2"/>
    <dgm:cxn modelId="{D7794A89-A8ED-4F3D-98FF-84D86A9B4466}" type="presParOf" srcId="{6DAC2E3B-B280-43E4-9E46-5700B3AA7C86}" destId="{71FD797E-6DCE-4BFD-9ACA-68153DABAC65}" srcOrd="0" destOrd="0" presId="urn:microsoft.com/office/officeart/2005/8/layout/cycle2"/>
    <dgm:cxn modelId="{D90CE103-0B1C-4D12-8BBA-F4CA8C738C8B}" type="presParOf" srcId="{FF8CAA31-9170-4C6C-8BB4-7865279B43CA}" destId="{F50E5FF7-F19D-4FD8-AD85-7C6848254F77}" srcOrd="2" destOrd="0" presId="urn:microsoft.com/office/officeart/2005/8/layout/cycle2"/>
    <dgm:cxn modelId="{F37FCEEF-00FC-4C5A-9215-6BFD4181C9C3}" type="presParOf" srcId="{FF8CAA31-9170-4C6C-8BB4-7865279B43CA}" destId="{B18A00C4-AD94-4585-B083-0C23CB63BDA9}" srcOrd="3" destOrd="0" presId="urn:microsoft.com/office/officeart/2005/8/layout/cycle2"/>
    <dgm:cxn modelId="{61E41214-5378-433D-90AF-D37FA19B9E20}" type="presParOf" srcId="{B18A00C4-AD94-4585-B083-0C23CB63BDA9}" destId="{DF874D74-DF69-4196-9385-C67C1A5E95E5}" srcOrd="0" destOrd="0" presId="urn:microsoft.com/office/officeart/2005/8/layout/cycle2"/>
    <dgm:cxn modelId="{F06C86AA-7621-4A25-8A4A-193C07F780A6}" type="presParOf" srcId="{FF8CAA31-9170-4C6C-8BB4-7865279B43CA}" destId="{FEC31B35-670C-46FE-B189-E22BA123B0E5}" srcOrd="4" destOrd="0" presId="urn:microsoft.com/office/officeart/2005/8/layout/cycle2"/>
    <dgm:cxn modelId="{FA3B2511-FF1A-4ADD-AD35-576EB0992631}" type="presParOf" srcId="{FF8CAA31-9170-4C6C-8BB4-7865279B43CA}" destId="{D822303E-45E5-4BE4-A1F2-71EA117DF1BE}" srcOrd="5" destOrd="0" presId="urn:microsoft.com/office/officeart/2005/8/layout/cycle2"/>
    <dgm:cxn modelId="{93F0A84F-4041-4366-8CF2-367B0F79F52C}" type="presParOf" srcId="{D822303E-45E5-4BE4-A1F2-71EA117DF1BE}" destId="{DE14D6E8-ED69-4E60-94EE-6087172DB96A}" srcOrd="0" destOrd="0" presId="urn:microsoft.com/office/officeart/2005/8/layout/cycle2"/>
    <dgm:cxn modelId="{E61048A5-8533-45A4-8DAA-3031DB39F211}" type="presParOf" srcId="{FF8CAA31-9170-4C6C-8BB4-7865279B43CA}" destId="{FF4CE243-84C9-493B-B837-496722643AB8}" srcOrd="6" destOrd="0" presId="urn:microsoft.com/office/officeart/2005/8/layout/cycle2"/>
    <dgm:cxn modelId="{1E7BB2F0-E46D-4B80-9CA2-2EFD57DDBA41}" type="presParOf" srcId="{FF8CAA31-9170-4C6C-8BB4-7865279B43CA}" destId="{46856622-9C7D-4F69-AD7C-53D29FDE832E}" srcOrd="7" destOrd="0" presId="urn:microsoft.com/office/officeart/2005/8/layout/cycle2"/>
    <dgm:cxn modelId="{3A4DF6CA-CF9E-4B82-B5AC-2B414C17CEA5}" type="presParOf" srcId="{46856622-9C7D-4F69-AD7C-53D29FDE832E}" destId="{70213A71-837E-4D24-8872-5DD121CB3456}" srcOrd="0" destOrd="0" presId="urn:microsoft.com/office/officeart/2005/8/layout/cycle2"/>
    <dgm:cxn modelId="{1291EE70-EB5C-497C-A777-BCBF177A7158}" type="presParOf" srcId="{FF8CAA31-9170-4C6C-8BB4-7865279B43CA}" destId="{54D878C0-DB07-41F4-82CB-4C70EEB4E511}" srcOrd="8" destOrd="0" presId="urn:microsoft.com/office/officeart/2005/8/layout/cycle2"/>
    <dgm:cxn modelId="{8F5D225C-9B38-402B-A207-F7324062C252}" type="presParOf" srcId="{FF8CAA31-9170-4C6C-8BB4-7865279B43CA}" destId="{D77FDFC7-55C4-4CF0-ABB2-9B58A3E1032D}" srcOrd="9" destOrd="0" presId="urn:microsoft.com/office/officeart/2005/8/layout/cycle2"/>
    <dgm:cxn modelId="{2264CF59-52BA-491D-9E5A-97262A188B29}" type="presParOf" srcId="{D77FDFC7-55C4-4CF0-ABB2-9B58A3E1032D}" destId="{B11E6AD9-616C-4EC5-AE38-F1003CA59066}" srcOrd="0" destOrd="0" presId="urn:microsoft.com/office/officeart/2005/8/layout/cycle2"/>
    <dgm:cxn modelId="{CA1DB25D-1BC6-45A2-9822-0CB78504273C}" type="presParOf" srcId="{FF8CAA31-9170-4C6C-8BB4-7865279B43CA}" destId="{CA45A83A-B409-453C-9638-E3CE9A40B26C}" srcOrd="10" destOrd="0" presId="urn:microsoft.com/office/officeart/2005/8/layout/cycle2"/>
    <dgm:cxn modelId="{C44A9B18-0152-49ED-B5C6-14AB79D38BF1}" type="presParOf" srcId="{FF8CAA31-9170-4C6C-8BB4-7865279B43CA}" destId="{D22E5ED3-AE9F-414F-8CE3-CC63D6C28A73}" srcOrd="11" destOrd="0" presId="urn:microsoft.com/office/officeart/2005/8/layout/cycle2"/>
    <dgm:cxn modelId="{1BA5BE5A-048C-4C25-BC50-78FC2C2C9A41}" type="presParOf" srcId="{D22E5ED3-AE9F-414F-8CE3-CC63D6C28A73}" destId="{1793ACDD-67DA-406F-B881-811106B6F001}" srcOrd="0" destOrd="0" presId="urn:microsoft.com/office/officeart/2005/8/layout/cycle2"/>
    <dgm:cxn modelId="{F29F3238-7416-4259-964A-91D7D6C40525}" type="presParOf" srcId="{FF8CAA31-9170-4C6C-8BB4-7865279B43CA}" destId="{EB97F03B-E7D7-49A8-AD39-4ECE0EC8D2E9}" srcOrd="12" destOrd="0" presId="urn:microsoft.com/office/officeart/2005/8/layout/cycle2"/>
    <dgm:cxn modelId="{8F06DA7F-8EEE-4ADD-8997-CDF84A1ACD0D}" type="presParOf" srcId="{FF8CAA31-9170-4C6C-8BB4-7865279B43CA}" destId="{9CA48C99-807B-4B0A-BA72-0C081AA60DC4}" srcOrd="13" destOrd="0" presId="urn:microsoft.com/office/officeart/2005/8/layout/cycle2"/>
    <dgm:cxn modelId="{B2A20811-DD5C-4ABA-B13D-80DDFEAF27BE}" type="presParOf" srcId="{9CA48C99-807B-4B0A-BA72-0C081AA60DC4}" destId="{84CBDF1A-3BB9-4E2F-B2B3-FF15CED24149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2FB409-1F35-4507-BC78-F587B6C97CD2}">
      <dsp:nvSpPr>
        <dsp:cNvPr id="0" name=""/>
        <dsp:cNvSpPr/>
      </dsp:nvSpPr>
      <dsp:spPr>
        <a:xfrm>
          <a:off x="2574726" y="161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 smtClean="0">
              <a:hlinkClick xmlns:r="http://schemas.openxmlformats.org/officeDocument/2006/relationships" r:id="" action="ppaction://hlinksldjump"/>
            </a:rPr>
            <a:t>Sublut</a:t>
          </a:r>
          <a:r>
            <a:rPr lang="en-US" sz="1100" kern="1200"/>
            <a:t>1</a:t>
          </a:r>
          <a:r>
            <a:rPr lang="en-US" sz="1100" kern="1200" dirty="0" smtClean="0">
              <a:hlinkClick xmlns:r="http://schemas.openxmlformats.org/officeDocument/2006/relationships" r:id="" action="ppaction://hlinksldjump"/>
            </a:rPr>
            <a:t>ion</a:t>
          </a:r>
          <a:endParaRPr lang="en-US" sz="1100" kern="1200" dirty="0" smtClean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(</a:t>
          </a:r>
          <a:r>
            <a:rPr lang="en-US" sz="1100" kern="1200" dirty="0" err="1" smtClean="0"/>
            <a:t>thay</a:t>
          </a:r>
          <a:r>
            <a:rPr lang="en-US" sz="1100" kern="1200" dirty="0" smtClean="0"/>
            <a:t> </a:t>
          </a:r>
          <a:r>
            <a:rPr lang="en-US" sz="1100" kern="1200" dirty="0" err="1" smtClean="0"/>
            <a:t>thế</a:t>
          </a:r>
          <a:r>
            <a:rPr lang="en-US" sz="1100" kern="1200" dirty="0" smtClean="0"/>
            <a:t>)</a:t>
          </a:r>
          <a:endParaRPr lang="en-US" sz="1100" kern="1200" dirty="0"/>
        </a:p>
      </dsp:txBody>
      <dsp:txXfrm>
        <a:off x="2713344" y="138779"/>
        <a:ext cx="669310" cy="669310"/>
      </dsp:txXfrm>
    </dsp:sp>
    <dsp:sp modelId="{6DAC2E3B-B280-43E4-9E46-5700B3AA7C86}">
      <dsp:nvSpPr>
        <dsp:cNvPr id="0" name=""/>
        <dsp:cNvSpPr/>
      </dsp:nvSpPr>
      <dsp:spPr>
        <a:xfrm rot="1542857">
          <a:off x="3556328" y="619297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3560079" y="666757"/>
        <a:ext cx="176737" cy="191675"/>
      </dsp:txXfrm>
    </dsp:sp>
    <dsp:sp modelId="{F50E5FF7-F19D-4FD8-AD85-7C6848254F77}">
      <dsp:nvSpPr>
        <dsp:cNvPr id="0" name=""/>
        <dsp:cNvSpPr/>
      </dsp:nvSpPr>
      <dsp:spPr>
        <a:xfrm>
          <a:off x="3856741" y="617547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Combine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(</a:t>
          </a:r>
          <a:r>
            <a:rPr lang="en-US" sz="1100" kern="1200" dirty="0" err="1" smtClean="0"/>
            <a:t>kết</a:t>
          </a:r>
          <a:r>
            <a:rPr lang="en-US" sz="1100" kern="1200" dirty="0" smtClean="0"/>
            <a:t> </a:t>
          </a:r>
          <a:r>
            <a:rPr lang="en-US" sz="1100" kern="1200" dirty="0" err="1" smtClean="0">
              <a:hlinkClick xmlns:r="http://schemas.openxmlformats.org/officeDocument/2006/relationships" r:id="" action="ppaction://hlinksldjump"/>
            </a:rPr>
            <a:t>hơpj</a:t>
          </a:r>
          <a:r>
            <a:rPr lang="en-US" sz="1100" kern="1200" dirty="0" smtClean="0"/>
            <a:t>)</a:t>
          </a:r>
          <a:endParaRPr lang="en-US" sz="1100" kern="1200" dirty="0"/>
        </a:p>
      </dsp:txBody>
      <dsp:txXfrm>
        <a:off x="3995359" y="756165"/>
        <a:ext cx="669310" cy="669310"/>
      </dsp:txXfrm>
    </dsp:sp>
    <dsp:sp modelId="{B18A00C4-AD94-4585-B083-0C23CB63BDA9}">
      <dsp:nvSpPr>
        <dsp:cNvPr id="0" name=""/>
        <dsp:cNvSpPr/>
      </dsp:nvSpPr>
      <dsp:spPr>
        <a:xfrm rot="4628571">
          <a:off x="4360499" y="1617751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4389944" y="1644720"/>
        <a:ext cx="176737" cy="191675"/>
      </dsp:txXfrm>
    </dsp:sp>
    <dsp:sp modelId="{FEC31B35-670C-46FE-B189-E22BA123B0E5}">
      <dsp:nvSpPr>
        <dsp:cNvPr id="0" name=""/>
        <dsp:cNvSpPr/>
      </dsp:nvSpPr>
      <dsp:spPr>
        <a:xfrm>
          <a:off x="4173372" y="2004800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Adapt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(</a:t>
          </a:r>
          <a:r>
            <a:rPr lang="en-US" sz="1100" kern="1200" dirty="0" err="1" smtClean="0">
              <a:hlinkClick xmlns:r="http://schemas.openxmlformats.org/officeDocument/2006/relationships" r:id="" action="ppaction://hlinksldjump"/>
            </a:rPr>
            <a:t>thích</a:t>
          </a:r>
          <a:r>
            <a:rPr lang="en-US" sz="1100" kern="1200" dirty="0" smtClean="0"/>
            <a:t> </a:t>
          </a:r>
          <a:r>
            <a:rPr lang="en-US" sz="1100" kern="1200" dirty="0" err="1" smtClean="0"/>
            <a:t>nghi</a:t>
          </a:r>
          <a:r>
            <a:rPr lang="en-US" sz="1100" kern="1200" dirty="0" smtClean="0"/>
            <a:t>)</a:t>
          </a:r>
          <a:endParaRPr lang="en-US" sz="1100" kern="1200" dirty="0"/>
        </a:p>
      </dsp:txBody>
      <dsp:txXfrm>
        <a:off x="4311990" y="2143418"/>
        <a:ext cx="669310" cy="669310"/>
      </dsp:txXfrm>
    </dsp:sp>
    <dsp:sp modelId="{D822303E-45E5-4BE4-A1F2-71EA117DF1BE}">
      <dsp:nvSpPr>
        <dsp:cNvPr id="0" name=""/>
        <dsp:cNvSpPr/>
      </dsp:nvSpPr>
      <dsp:spPr>
        <a:xfrm rot="7714286">
          <a:off x="4081269" y="2869003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 rot="10800000">
        <a:off x="4142755" y="2903285"/>
        <a:ext cx="176737" cy="191675"/>
      </dsp:txXfrm>
    </dsp:sp>
    <dsp:sp modelId="{FF4CE243-84C9-493B-B837-496722643AB8}">
      <dsp:nvSpPr>
        <dsp:cNvPr id="0" name=""/>
        <dsp:cNvSpPr/>
      </dsp:nvSpPr>
      <dsp:spPr>
        <a:xfrm>
          <a:off x="3286191" y="3117291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 smtClean="0"/>
            <a:t>Modifi</a:t>
          </a:r>
          <a:endParaRPr lang="en-US" sz="1100" kern="1200" dirty="0" smtClean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(</a:t>
          </a:r>
          <a:r>
            <a:rPr lang="en-US" sz="1100" kern="1200" dirty="0" err="1" smtClean="0"/>
            <a:t>hiệu</a:t>
          </a:r>
          <a:r>
            <a:rPr lang="en-US" sz="1100" kern="1200" dirty="0" smtClean="0"/>
            <a:t> </a:t>
          </a:r>
          <a:r>
            <a:rPr lang="en-US" sz="1100" kern="1200" dirty="0" err="1" smtClean="0"/>
            <a:t>chỉnh</a:t>
          </a:r>
          <a:r>
            <a:rPr lang="en-US" sz="1100" kern="1200" dirty="0" smtClean="0"/>
            <a:t>)</a:t>
          </a:r>
          <a:endParaRPr lang="en-US" sz="1100" kern="1200" dirty="0"/>
        </a:p>
      </dsp:txBody>
      <dsp:txXfrm>
        <a:off x="3424809" y="3255909"/>
        <a:ext cx="669310" cy="669310"/>
      </dsp:txXfrm>
    </dsp:sp>
    <dsp:sp modelId="{46856622-9C7D-4F69-AD7C-53D29FDE832E}">
      <dsp:nvSpPr>
        <dsp:cNvPr id="0" name=""/>
        <dsp:cNvSpPr/>
      </dsp:nvSpPr>
      <dsp:spPr>
        <a:xfrm rot="10800000">
          <a:off x="2928904" y="3430835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 rot="10800000">
        <a:off x="3004649" y="3494727"/>
        <a:ext cx="176737" cy="191675"/>
      </dsp:txXfrm>
    </dsp:sp>
    <dsp:sp modelId="{54D878C0-DB07-41F4-82CB-4C70EEB4E511}">
      <dsp:nvSpPr>
        <dsp:cNvPr id="0" name=""/>
        <dsp:cNvSpPr/>
      </dsp:nvSpPr>
      <dsp:spPr>
        <a:xfrm>
          <a:off x="1863261" y="3117291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Put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(</a:t>
          </a:r>
          <a:r>
            <a:rPr lang="en-US" sz="1100" kern="1200" dirty="0" err="1" smtClean="0"/>
            <a:t>thêm</a:t>
          </a:r>
          <a:r>
            <a:rPr lang="en-US" sz="1100" kern="1200" dirty="0" smtClean="0"/>
            <a:t> </a:t>
          </a:r>
          <a:r>
            <a:rPr lang="en-US" sz="1100" kern="1200" dirty="0" err="1" smtClean="0"/>
            <a:t>vào</a:t>
          </a:r>
          <a:r>
            <a:rPr lang="en-US" sz="1100" kern="1200" dirty="0" smtClean="0"/>
            <a:t>)</a:t>
          </a:r>
          <a:endParaRPr lang="en-US" sz="1100" kern="1200" dirty="0"/>
        </a:p>
      </dsp:txBody>
      <dsp:txXfrm>
        <a:off x="2001879" y="3255909"/>
        <a:ext cx="669310" cy="669310"/>
      </dsp:txXfrm>
    </dsp:sp>
    <dsp:sp modelId="{D77FDFC7-55C4-4CF0-ABB2-9B58A3E1032D}">
      <dsp:nvSpPr>
        <dsp:cNvPr id="0" name=""/>
        <dsp:cNvSpPr/>
      </dsp:nvSpPr>
      <dsp:spPr>
        <a:xfrm rot="13885714">
          <a:off x="1771158" y="2880176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 rot="10800000">
        <a:off x="1832644" y="2973678"/>
        <a:ext cx="176737" cy="191675"/>
      </dsp:txXfrm>
    </dsp:sp>
    <dsp:sp modelId="{CA45A83A-B409-453C-9638-E3CE9A40B26C}">
      <dsp:nvSpPr>
        <dsp:cNvPr id="0" name=""/>
        <dsp:cNvSpPr/>
      </dsp:nvSpPr>
      <dsp:spPr>
        <a:xfrm>
          <a:off x="976080" y="2004800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Eliminate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(</a:t>
          </a:r>
          <a:r>
            <a:rPr lang="en-US" sz="1100" kern="1200" dirty="0" err="1" smtClean="0"/>
            <a:t>loại</a:t>
          </a:r>
          <a:r>
            <a:rPr lang="en-US" sz="1100" kern="1200" dirty="0" smtClean="0"/>
            <a:t> </a:t>
          </a:r>
          <a:r>
            <a:rPr lang="en-US" sz="1100" kern="1200" dirty="0" err="1" smtClean="0"/>
            <a:t>bỏ</a:t>
          </a:r>
          <a:r>
            <a:rPr lang="en-US" sz="1100" kern="1200" dirty="0" smtClean="0"/>
            <a:t>)</a:t>
          </a:r>
          <a:endParaRPr lang="en-US" sz="1100" kern="1200" dirty="0"/>
        </a:p>
      </dsp:txBody>
      <dsp:txXfrm>
        <a:off x="1114698" y="2143418"/>
        <a:ext cx="669310" cy="669310"/>
      </dsp:txXfrm>
    </dsp:sp>
    <dsp:sp modelId="{D22E5ED3-AE9F-414F-8CE3-CC63D6C28A73}">
      <dsp:nvSpPr>
        <dsp:cNvPr id="0" name=""/>
        <dsp:cNvSpPr/>
      </dsp:nvSpPr>
      <dsp:spPr>
        <a:xfrm rot="16971429">
          <a:off x="1479837" y="1631684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1509282" y="1732499"/>
        <a:ext cx="176737" cy="191675"/>
      </dsp:txXfrm>
    </dsp:sp>
    <dsp:sp modelId="{EB97F03B-E7D7-49A8-AD39-4ECE0EC8D2E9}">
      <dsp:nvSpPr>
        <dsp:cNvPr id="0" name=""/>
        <dsp:cNvSpPr/>
      </dsp:nvSpPr>
      <dsp:spPr>
        <a:xfrm>
          <a:off x="1292711" y="617547"/>
          <a:ext cx="946546" cy="9465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Reverse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(</a:t>
          </a:r>
          <a:r>
            <a:rPr lang="en-US" sz="1100" kern="1200" dirty="0" err="1" smtClean="0"/>
            <a:t>đảo</a:t>
          </a:r>
          <a:r>
            <a:rPr lang="en-US" sz="1100" kern="1200" dirty="0" smtClean="0"/>
            <a:t> </a:t>
          </a:r>
          <a:r>
            <a:rPr lang="en-US" sz="1100" kern="1200" dirty="0" err="1" smtClean="0"/>
            <a:t>ngược</a:t>
          </a:r>
          <a:r>
            <a:rPr lang="en-US" sz="1100" kern="1200" dirty="0" smtClean="0"/>
            <a:t>)</a:t>
          </a:r>
          <a:endParaRPr lang="en-US" sz="1100" kern="1200" dirty="0"/>
        </a:p>
      </dsp:txBody>
      <dsp:txXfrm>
        <a:off x="1431329" y="756165"/>
        <a:ext cx="669310" cy="669310"/>
      </dsp:txXfrm>
    </dsp:sp>
    <dsp:sp modelId="{9CA48C99-807B-4B0A-BA72-0C081AA60DC4}">
      <dsp:nvSpPr>
        <dsp:cNvPr id="0" name=""/>
        <dsp:cNvSpPr/>
      </dsp:nvSpPr>
      <dsp:spPr>
        <a:xfrm rot="20057143">
          <a:off x="2274313" y="625498"/>
          <a:ext cx="252482" cy="3194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2278064" y="705822"/>
        <a:ext cx="176737" cy="1916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C8F97D-6629-4002-AE37-989DC7B8F092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D327AC-3593-4771-8AE8-2537C0AA8B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131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2400" baseline="0">
                <a:latin typeface="Times New Roman" pitchFamily="18" charset="0"/>
                <a:cs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0F915-0E79-4BAD-BFD2-0244B1927B6C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3420-F25C-4E82-871B-2558BD10C5C3}" type="slidenum">
              <a:rPr lang="en-US" smtClean="0"/>
              <a:t>‹#›</a:t>
            </a:fld>
            <a:endParaRPr lang="en-US"/>
          </a:p>
        </p:txBody>
      </p:sp>
      <p:pic>
        <p:nvPicPr>
          <p:cNvPr id="2050" name="Picture 2" descr="C:\Program Files (x86)\Microsoft Office\MEDIA\CAGCAT10\j0205582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3824"/>
            <a:ext cx="1776679" cy="16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284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2DB8B-1C6B-43E7-8206-D8C7D1BFE7D5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3420-F25C-4E82-871B-2558BD10C5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93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8C0AF-B47C-4B76-AFB7-B4E3A3596CCD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3420-F25C-4E82-871B-2558BD10C5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10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4096E-2BEE-4BF3-8C70-AF375EF04FA5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82F1-7B79-432B-A441-5EF5B32C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921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20E92-36D3-4EB8-95B3-8DC284EC4CFA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82F1-7B79-432B-A441-5EF5B32C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3874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B6565-0FD9-4E65-A115-644560F7B9B8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82F1-7B79-432B-A441-5EF5B32C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2543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EDD8-48DD-4DA4-917C-5E7C3166725F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82F1-7B79-432B-A441-5EF5B32C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054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FBD59-3953-4E55-BCEF-DC1D9EF50497}" type="datetime1">
              <a:rPr lang="en-US" smtClean="0"/>
              <a:t>6/28/2016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82F1-7B79-432B-A441-5EF5B32C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6917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C03FA-D90B-4735-B88D-335321BFB3EB}" type="datetime1">
              <a:rPr lang="en-US" smtClean="0"/>
              <a:t>6/28/2016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82F1-7B79-432B-A441-5EF5B32C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0438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8CC42-E39A-4839-8F57-4C334D56ECC5}" type="datetime1">
              <a:rPr lang="en-US" smtClean="0"/>
              <a:t>6/28/2016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82F1-7B79-432B-A441-5EF5B32C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2675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0A024-8ECD-4C4C-B2B1-99AAE16A8AD3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82F1-7B79-432B-A441-5EF5B32C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630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4E00-B1DD-4CCD-808E-E5261787A416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3420-F25C-4E82-871B-2558BD10C5C3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 descr="C:\Program Files (x86)\Microsoft Office\MEDIA\CAGCAT10\j0199805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25" y="-25400"/>
            <a:ext cx="1297718" cy="1307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6114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66E56-573C-4976-A464-D89CB43B37E3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82F1-7B79-432B-A441-5EF5B32C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0719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0B512-9EF4-4438-A00E-71069C51FE7D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82F1-7B79-432B-A441-5EF5B32C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0818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20F9-84B0-46FE-989B-FC45A3546EF2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82F1-7B79-432B-A441-5EF5B32C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413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EEF7D-1406-4C07-84B0-6E8AA00AB069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3420-F25C-4E82-871B-2558BD10C5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314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2B584-5C69-4C5B-BBCD-EE117A8ADC8E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3420-F25C-4E82-871B-2558BD10C5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180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A4385-307D-4FE6-BD7E-0067669FF449}" type="datetime1">
              <a:rPr lang="en-US" smtClean="0"/>
              <a:t>6/28/2016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3420-F25C-4E82-871B-2558BD10C5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0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F0FBB-5F75-42A5-BCCA-261F0D72BD9D}" type="datetime1">
              <a:rPr lang="en-US" smtClean="0"/>
              <a:t>6/28/2016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3420-F25C-4E82-871B-2558BD10C5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274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F821-A71E-40F6-96E7-5B9EB0C0A4E2}" type="datetime1">
              <a:rPr lang="en-US" smtClean="0"/>
              <a:t>6/28/2016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3420-F25C-4E82-871B-2558BD10C5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94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8E151-8FD3-4BD4-A8AE-E3D6578FFAD9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3420-F25C-4E82-871B-2558BD10C5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606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C4425-255C-4DB3-B720-5BF67022C8D8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3420-F25C-4E82-871B-2558BD10C5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814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DD556-4035-4ECF-94BF-8D87812FDEDB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33420-F25C-4E82-871B-2558BD10C5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252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60FEB-49C7-4B4B-981A-0689B39D8B82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982F1-7B79-432B-A441-5EF5B32C8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596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2514600"/>
          </a:xfrm>
        </p:spPr>
        <p:txBody>
          <a:bodyPr/>
          <a:lstStyle/>
          <a:p>
            <a:r>
              <a:rPr lang="en-US" dirty="0" smtClean="0"/>
              <a:t>Scamper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600200" y="685800"/>
            <a:ext cx="6546273" cy="1085851"/>
          </a:xfrm>
        </p:spPr>
        <p:txBody>
          <a:bodyPr>
            <a:prstTxWarp prst="textWave1">
              <a:avLst/>
            </a:prstTxWarp>
          </a:bodyPr>
          <a:lstStyle/>
          <a:p>
            <a:r>
              <a:rPr lang="en-US" dirty="0" smtClean="0"/>
              <a:t>PHƯƠNG PHÁP SÁNG TẠO SCAMPER</a:t>
            </a:r>
            <a:endParaRPr lang="en-US" dirty="0"/>
          </a:p>
        </p:txBody>
      </p:sp>
      <p:graphicFrame>
        <p:nvGraphicFramePr>
          <p:cNvPr id="15" name="Diagram 14"/>
          <p:cNvGraphicFramePr/>
          <p:nvPr>
            <p:extLst>
              <p:ext uri="{D42A27DB-BD31-4B8C-83A1-F6EECF244321}">
                <p14:modId xmlns:p14="http://schemas.microsoft.com/office/powerpoint/2010/main" val="2347309878"/>
              </p:ext>
            </p:extLst>
          </p:nvPr>
        </p:nvGraphicFramePr>
        <p:xfrm>
          <a:off x="1447800" y="1828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3420-F25C-4E82-871B-2558BD10C5C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91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Graphic spid="15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- Substitute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ý: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qui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3074" name="Picture 2" descr="C:\Program Files (x86)\Microsoft Office\MEDIA\CAGCAT10\j020558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-110836"/>
            <a:ext cx="1776679" cy="16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Program Files (x86)\Microsoft Office\MEDIA\CAGCAT10\j0216858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362200"/>
            <a:ext cx="3161386" cy="266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Minh </a:t>
            </a:r>
            <a:r>
              <a:rPr lang="en-US" dirty="0" err="1" smtClean="0"/>
              <a:t>Khiêm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82F1-7B79-432B-A441-5EF5B32C806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46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- Combine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ý: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laị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trộn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lẫn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Program Files (x86)\Microsoft Office\MEDIA\CAGCAT10\j020558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-152400"/>
            <a:ext cx="1776679" cy="16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Program Files (x86)\Microsoft Office\MEDIA\CAGCAT10\j0251871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733751"/>
            <a:ext cx="1904695" cy="1238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Program Files (x86)\Microsoft Office\MEDIA\CAGCAT10\j0251301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010632"/>
            <a:ext cx="1319455" cy="111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82F1-7B79-432B-A441-5EF5B32C806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6522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- Adapt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gũi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ý:</a:t>
            </a:r>
          </a:p>
          <a:p>
            <a:pPr>
              <a:buFont typeface="Wingdings" pitchFamily="2" charset="2"/>
              <a:buChar char="v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Wingdings" pitchFamily="2" charset="2"/>
              <a:buChar char="v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Wingdings" pitchFamily="2" charset="2"/>
              <a:buChar char="v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Wingdings" pitchFamily="2" charset="2"/>
              <a:buChar char="v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Program Files (x86)\Microsoft Office\MEDIA\CAGCAT10\j020558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-90056"/>
            <a:ext cx="1776679" cy="16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Program Files (x86)\Microsoft Office\MEDIA\CAGCAT10\j0233018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590800"/>
            <a:ext cx="2971800" cy="2579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Minh Khiêm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82F1-7B79-432B-A441-5EF5B32C806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5661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315</Words>
  <Application>Microsoft Office PowerPoint</Application>
  <PresentationFormat>On-screen Show (4:3)</PresentationFormat>
  <Paragraphs>45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Custom Design</vt:lpstr>
      <vt:lpstr>PHƯƠNG PHÁP SÁNG TẠO SCAMPER</vt:lpstr>
      <vt:lpstr>Phép thay thế - Substitute</vt:lpstr>
      <vt:lpstr>Phép kết hợp - Combine</vt:lpstr>
      <vt:lpstr>Phép thích ứng - Adapt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PHƯƠNG PHÁP SÁNG TẠO SCAMPER</dc:title>
  <dc:creator>K.CNTT</dc:creator>
  <cp:lastModifiedBy>K.CNTT</cp:lastModifiedBy>
  <cp:revision>8</cp:revision>
  <dcterms:created xsi:type="dcterms:W3CDTF">2016-06-28T00:38:59Z</dcterms:created>
  <dcterms:modified xsi:type="dcterms:W3CDTF">2016-06-28T01:42:34Z</dcterms:modified>
</cp:coreProperties>
</file>